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0B61D-E21E-AC65-DA9B-6CB9B9F4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3F4AA6-F3B0-A39C-FC4D-D87DCE47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8F8F-4A08-4746-BCD4-65D5EE09B80B}" type="datetimeFigureOut">
              <a:rPr lang="nl-NL" smtClean="0"/>
              <a:t>20-12-2024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8D5156-2BA6-26A1-6FF9-667A5FCF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789127-F807-443A-9CED-3B343514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5CA8-4DD9-4304-B77A-9EDFAC4A28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3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A9568A-06DC-62B4-0C45-2BF75FDC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7DB684-A382-DCEF-1EC0-61289F03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6D9433-A912-5508-8D30-4827F9320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D8F8F-4A08-4746-BCD4-65D5EE09B80B}" type="datetimeFigureOut">
              <a:rPr lang="nl-NL" smtClean="0"/>
              <a:t>20-12-2024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CDA6B6-06F3-E11B-4F02-2D76487F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767903-E620-6012-2452-7178AAD85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F5CA8-4DD9-4304-B77A-9EDFAC4A28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36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0281F6-8B23-9D45-024D-BE015FD7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84E48A-737F-1903-67BC-01CA24D6D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9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6C31612-2573-C6C6-EA83-5B1F5310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F767BD-E1FC-CFA9-8E8B-6FB44B5F15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6960DE-6C59-11CE-C267-2BB03064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A284E1-84FD-54CC-4EA9-B2C8853572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5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22DB146-536D-B58B-90BE-B522D424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5BE957-45CD-89EA-FCD2-C7AE09022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9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6A9669-F77B-91BD-A38B-AD9A59B5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B6F13C-9413-C19B-0B84-AC464271D9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5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A10074D-0722-BB46-9869-4156DCC2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0C43A0-22D9-DA53-905B-14FB5DD575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5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ED2D7FA-23C2-6AD5-707C-2DE8C2B2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058BF6-8538-5CFF-0577-E8FA58E7CE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6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4B6D86A-3EBA-7BC0-0F6A-74D865F7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49A524-56CC-B62A-778E-26403DD33C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1465262-AECC-4C25-C6DB-278D1B3E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25FD54-24C7-79C1-6C75-59B3D2CB04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0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D0586B-D14F-F44F-D1E2-520AD640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7CE9FC-963B-00D6-505F-5FC53CE751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3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382D50-CF06-2066-1339-1DB47A6E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77DB8B-685D-A445-71A4-0E29B0312C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0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54E5AFF-5BCD-20F3-3CAF-C7A13E77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DE0DF1-2429-FDAE-67D9-F33743D35A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B28594B-D15E-8CF7-2F7F-B07F0E6E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2FF506-3460-C004-F1D0-3E65503CA5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8AE3B4C-11BB-7A29-A14E-C8225186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54753E-43F2-1942-EDD8-714465EAD8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15D965-BD12-B008-85EB-F1FC2982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B5412B-8F55-B176-1312-1DF2503BD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1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3EA1FD-EFB9-40B3-FCBA-05FCADBE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FC1F89-F220-B7BB-6D36-4FDB3FCD2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264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2024-12-20T15:57:59Z</dcterms:created>
  <dcterms:modified xsi:type="dcterms:W3CDTF">2024-12-20T15:57:59Z</dcterms:modified>
</cp:coreProperties>
</file>